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9" roundtripDataSignature="AMtx7mgg6CNYKD1hznSFaWPkMBo40cAgz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97" d="100"/>
          <a:sy n="97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9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コンテンツ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と縦書きテキスト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5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縦書きタイトルと&#10;縦書きテキスト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6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6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白紙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 スライド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8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4" name="Google Shape;2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セクション見出し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Arial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つのコンテンツ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0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較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1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1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1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1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1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のみ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コンテンツ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3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3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タイトル付きの図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4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-JP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>
            <a:spLocks noGrp="1"/>
          </p:cNvSpPr>
          <p:nvPr>
            <p:ph type="body" idx="1"/>
          </p:nvPr>
        </p:nvSpPr>
        <p:spPr>
          <a:xfrm>
            <a:off x="790074" y="541589"/>
            <a:ext cx="10515600" cy="59554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ja-JP" dirty="0"/>
              <a:t>差込画像作成にあたっての注意事項</a:t>
            </a:r>
            <a:endParaRPr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b="1" dirty="0"/>
              <a:t>このファイルをコピーして記入してください</a:t>
            </a:r>
            <a:r>
              <a:rPr lang="ja-JP" sz="2400" dirty="0"/>
              <a:t>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背景を透過させ、ロゴや演目名をカメラ映像の上に重ねて配信することが可能です。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締切日時は【</a:t>
            </a:r>
            <a:r>
              <a:rPr lang="en-US" altLang="ja-JP" sz="2400" b="1" dirty="0">
                <a:solidFill>
                  <a:srgbClr val="FF0000"/>
                </a:solidFill>
              </a:rPr>
              <a:t>4</a:t>
            </a:r>
            <a:r>
              <a:rPr lang="ja-JP" sz="2400" b="1" dirty="0">
                <a:solidFill>
                  <a:srgbClr val="FF0000"/>
                </a:solidFill>
              </a:rPr>
              <a:t>月</a:t>
            </a:r>
            <a:r>
              <a:rPr lang="en-US" altLang="ja-JP" sz="2400" b="1" dirty="0">
                <a:solidFill>
                  <a:srgbClr val="FF0000"/>
                </a:solidFill>
              </a:rPr>
              <a:t>30</a:t>
            </a:r>
            <a:r>
              <a:rPr lang="ja-JP" sz="2400" b="1">
                <a:solidFill>
                  <a:srgbClr val="FF0000"/>
                </a:solidFill>
              </a:rPr>
              <a:t>日（</a:t>
            </a:r>
            <a:r>
              <a:rPr lang="ja-JP" altLang="en-US" sz="2400" b="1">
                <a:solidFill>
                  <a:srgbClr val="FF0000"/>
                </a:solidFill>
              </a:rPr>
              <a:t>木</a:t>
            </a:r>
            <a:r>
              <a:rPr lang="ja-JP" sz="2400" b="1">
                <a:solidFill>
                  <a:srgbClr val="FF0000"/>
                </a:solidFill>
              </a:rPr>
              <a:t>）</a:t>
            </a:r>
            <a:r>
              <a:rPr lang="ja-JP" sz="2400" b="1" dirty="0">
                <a:solidFill>
                  <a:srgbClr val="FF0000"/>
                </a:solidFill>
              </a:rPr>
              <a:t>21:00</a:t>
            </a:r>
            <a:r>
              <a:rPr lang="ja-JP" sz="2400" dirty="0"/>
              <a:t>】です。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緑色のスライド（</a:t>
            </a:r>
            <a:r>
              <a:rPr lang="en-US" altLang="ja-JP" sz="2400" dirty="0"/>
              <a:t>3</a:t>
            </a:r>
            <a:r>
              <a:rPr lang="ja-JP" sz="2400" dirty="0"/>
              <a:t>枚目）を複製してお使いください。ロゴや文字が緑色の場合には、青色のスライド（</a:t>
            </a:r>
            <a:r>
              <a:rPr lang="en-US" altLang="ja-JP" sz="2400" dirty="0"/>
              <a:t>4</a:t>
            </a:r>
            <a:r>
              <a:rPr lang="ja-JP" sz="2400" dirty="0"/>
              <a:t>枚目）を複製して使っていただいてもかまいませんが、使用するスライドの色はどちらか1色としてください。企画の途中で透過色を変えることはできません。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スライドは、必ず表示する順番になるように並べてください。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何も表示させない時間を設けたい場合には、装飾のないスライドを挟んでください。</a:t>
            </a:r>
            <a:endParaRPr sz="2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</a:pPr>
            <a:r>
              <a:rPr lang="ja-JP" sz="2400" dirty="0"/>
              <a:t>配信はアスペクト比16：9で行います。スライドのサイズを変更しないでください。</a:t>
            </a:r>
            <a:endParaRPr sz="2400" dirty="0"/>
          </a:p>
          <a:p>
            <a:pPr marL="228600" lvl="0" indent="-76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"/>
          <p:cNvSpPr txBox="1">
            <a:spLocks noGrp="1"/>
          </p:cNvSpPr>
          <p:nvPr>
            <p:ph type="body" idx="1"/>
          </p:nvPr>
        </p:nvSpPr>
        <p:spPr>
          <a:xfrm>
            <a:off x="766808" y="627140"/>
            <a:ext cx="10658383" cy="5468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ja-JP" sz="3400"/>
              <a:t>提出にあたって</a:t>
            </a:r>
            <a:endParaRPr sz="3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2800"/>
              <a:t>提出する際は</a:t>
            </a:r>
            <a:r>
              <a:rPr lang="ja-JP" sz="2800" b="1"/>
              <a:t>PowerPointで提出してください</a:t>
            </a:r>
            <a:r>
              <a:rPr lang="ja-JP" sz="2800"/>
              <a:t>。</a:t>
            </a:r>
            <a:endParaRPr sz="2800" dirty="0"/>
          </a:p>
          <a:p>
            <a:pPr marL="228600" lvl="0" indent="-228600" algn="l" rtl="0">
              <a:lnSpc>
                <a:spcPct val="17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2800"/>
              <a:t>ファイル名は「企画ID_企画名」としてください。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ja-JP" sz="3400"/>
              <a:t>参考例</a:t>
            </a:r>
            <a:endParaRPr sz="34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2400"/>
              <a:t>例1：団体ロゴを右上に常時表示させ、曲中は曲名を左下に表示させる場合</a:t>
            </a:r>
            <a:endParaRPr sz="24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1枚目：右上ロゴ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2枚目：右上ロゴ・左下1曲目曲名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3枚目：右上ロゴ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4枚目：右上ロゴ・左下2曲目曲名</a:t>
            </a:r>
            <a:endParaRPr sz="1800" dirty="0"/>
          </a:p>
          <a:p>
            <a:pPr marL="22860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2400"/>
              <a:t>例2：曲の最初にのみ曲名を中央下に表示させる場合</a:t>
            </a:r>
            <a:endParaRPr sz="24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1枚目：装飾なし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2枚目：中央下1曲目曲名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3枚目：装飾なし</a:t>
            </a:r>
            <a:endParaRPr sz="1800" dirty="0"/>
          </a:p>
          <a:p>
            <a:pPr marL="68580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ja-JP" sz="1800"/>
              <a:t>4枚目：中央下2曲目曲名</a:t>
            </a:r>
            <a:endParaRPr sz="1800"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endParaRPr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269</Words>
  <Application>Microsoft Office PowerPoint</Application>
  <PresentationFormat>ワイド画面</PresentationFormat>
  <Paragraphs>22</Paragraphs>
  <Slides>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6" baseType="lpstr"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/>
  <cp:revision>1</cp:revision>
  <dcterms:created xsi:type="dcterms:W3CDTF">2026-03-25T01:40:57Z</dcterms:created>
  <dcterms:modified xsi:type="dcterms:W3CDTF">2026-03-25T01:42:18Z</dcterms:modified>
  <cp:category/>
</cp:coreProperties>
</file>