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9" roundtripDataSignature="AMtx7mgg6CNYKD1hznSFaWPkMBo40cAgz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snapToGrid="0">
      <p:cViewPr varScale="1">
        <p:scale>
          <a:sx n="81" d="100"/>
          <a:sy n="81" d="100"/>
        </p:scale>
        <p:origin x="84" y="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1"/>
        <p:cNvGrpSpPr/>
        <p:nvPr/>
      </p:nvGrpSpPr>
      <p:grpSpPr>
        <a:xfrm>
          <a:off x="0" y="0"/>
          <a:ext cx="0" cy="0"/>
          <a:chOff x="0" y="0"/>
          <a:chExt cx="0" cy="0"/>
        </a:xfrm>
      </p:grpSpPr>
      <p:sp>
        <p:nvSpPr>
          <p:cNvPr id="12" name="Google Shape;12;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68"/>
        <p:cNvGrpSpPr/>
        <p:nvPr/>
      </p:nvGrpSpPr>
      <p:grpSpPr>
        <a:xfrm>
          <a:off x="0" y="0"/>
          <a:ext cx="0" cy="0"/>
          <a:chOff x="0" y="0"/>
          <a:chExt cx="0" cy="0"/>
        </a:xfrm>
      </p:grpSpPr>
      <p:sp>
        <p:nvSpPr>
          <p:cNvPr id="69" name="Google Shape;69;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17"/>
        <p:cNvGrpSpPr/>
        <p:nvPr/>
      </p:nvGrpSpPr>
      <p:grpSpPr>
        <a:xfrm>
          <a:off x="0" y="0"/>
          <a:ext cx="0" cy="0"/>
          <a:chOff x="0" y="0"/>
          <a:chExt cx="0" cy="0"/>
        </a:xfrm>
      </p:grpSpPr>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21"/>
        <p:cNvGrpSpPr/>
        <p:nvPr/>
      </p:nvGrpSpPr>
      <p:grpSpPr>
        <a:xfrm>
          <a:off x="0" y="0"/>
          <a:ext cx="0" cy="0"/>
          <a:chOff x="0" y="0"/>
          <a:chExt cx="0" cy="0"/>
        </a:xfrm>
      </p:grpSpPr>
      <p:sp>
        <p:nvSpPr>
          <p:cNvPr id="22" name="Google Shape;22;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54"/>
        <p:cNvGrpSpPr/>
        <p:nvPr/>
      </p:nvGrpSpPr>
      <p:grpSpPr>
        <a:xfrm>
          <a:off x="0" y="0"/>
          <a:ext cx="0" cy="0"/>
          <a:chOff x="0" y="0"/>
          <a:chExt cx="0" cy="0"/>
        </a:xfrm>
      </p:grpSpPr>
      <p:sp>
        <p:nvSpPr>
          <p:cNvPr id="55" name="Google Shape;55;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4"/>
          <p:cNvSpPr>
            <a:spLocks noGrp="1"/>
          </p:cNvSpPr>
          <p:nvPr>
            <p:ph type="pic" idx="2"/>
          </p:nvPr>
        </p:nvSpPr>
        <p:spPr>
          <a:xfrm>
            <a:off x="5183188" y="987425"/>
            <a:ext cx="6172200" cy="4873625"/>
          </a:xfrm>
          <a:prstGeom prst="rect">
            <a:avLst/>
          </a:prstGeom>
          <a:noFill/>
          <a:ln>
            <a:noFill/>
          </a:ln>
        </p:spPr>
      </p:sp>
      <p:sp>
        <p:nvSpPr>
          <p:cNvPr id="64" name="Google Shape;64;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body" idx="1"/>
          </p:nvPr>
        </p:nvSpPr>
        <p:spPr>
          <a:xfrm>
            <a:off x="790074" y="541589"/>
            <a:ext cx="10515600" cy="595546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ja-JP" dirty="0"/>
              <a:t>差込画像作成にあたっての注意事項</a:t>
            </a:r>
            <a:endParaRPr dirty="0"/>
          </a:p>
          <a:p>
            <a:pPr marL="228600" lvl="0" indent="-228600" algn="l" rtl="0">
              <a:lnSpc>
                <a:spcPct val="90000"/>
              </a:lnSpc>
              <a:spcBef>
                <a:spcPts val="1000"/>
              </a:spcBef>
              <a:spcAft>
                <a:spcPts val="0"/>
              </a:spcAft>
              <a:buClr>
                <a:schemeClr val="dk1"/>
              </a:buClr>
              <a:buSzPts val="2400"/>
              <a:buChar char="•"/>
            </a:pPr>
            <a:r>
              <a:rPr lang="ja-JP" sz="2400" b="1" dirty="0"/>
              <a:t>このファイルをコピーして記入してください</a:t>
            </a:r>
            <a:r>
              <a:rPr lang="ja-JP" sz="2400" dirty="0"/>
              <a:t>。</a:t>
            </a:r>
            <a:endParaRPr sz="2400" dirty="0"/>
          </a:p>
          <a:p>
            <a:pPr marL="228600" lvl="0" indent="-228600" algn="l" rtl="0">
              <a:lnSpc>
                <a:spcPct val="90000"/>
              </a:lnSpc>
              <a:spcBef>
                <a:spcPts val="1000"/>
              </a:spcBef>
              <a:spcAft>
                <a:spcPts val="0"/>
              </a:spcAft>
              <a:buClr>
                <a:schemeClr val="dk1"/>
              </a:buClr>
              <a:buSzPts val="2400"/>
              <a:buChar char="•"/>
            </a:pPr>
            <a:r>
              <a:rPr lang="ja-JP" sz="2400" dirty="0"/>
              <a:t>背景を透過させ、ロゴや演目名をカメラ映像の上に重ねて配信することが可能です。</a:t>
            </a:r>
            <a:endParaRPr sz="2400" dirty="0"/>
          </a:p>
          <a:p>
            <a:pPr marL="228600" lvl="0" indent="-228600" algn="l" rtl="0">
              <a:lnSpc>
                <a:spcPct val="90000"/>
              </a:lnSpc>
              <a:spcBef>
                <a:spcPts val="1000"/>
              </a:spcBef>
              <a:spcAft>
                <a:spcPts val="0"/>
              </a:spcAft>
              <a:buClr>
                <a:schemeClr val="dk1"/>
              </a:buClr>
              <a:buSzPts val="2400"/>
              <a:buChar char="•"/>
            </a:pPr>
            <a:r>
              <a:rPr lang="ja-JP" sz="2400" dirty="0"/>
              <a:t>締切日時は【</a:t>
            </a:r>
            <a:r>
              <a:rPr lang="en-US" altLang="ja-JP" sz="2400" b="1" dirty="0">
                <a:solidFill>
                  <a:srgbClr val="FF0000"/>
                </a:solidFill>
              </a:rPr>
              <a:t>4</a:t>
            </a:r>
            <a:r>
              <a:rPr lang="ja-JP" sz="2400" b="1" dirty="0">
                <a:solidFill>
                  <a:srgbClr val="FF0000"/>
                </a:solidFill>
              </a:rPr>
              <a:t>月</a:t>
            </a:r>
            <a:r>
              <a:rPr lang="en-US" altLang="ja-JP" sz="2400" b="1" dirty="0">
                <a:solidFill>
                  <a:srgbClr val="FF0000"/>
                </a:solidFill>
              </a:rPr>
              <a:t>30</a:t>
            </a:r>
            <a:r>
              <a:rPr lang="ja-JP" sz="2400" b="1" dirty="0">
                <a:solidFill>
                  <a:srgbClr val="FF0000"/>
                </a:solidFill>
              </a:rPr>
              <a:t>日（</a:t>
            </a:r>
            <a:r>
              <a:rPr lang="ja-JP" altLang="en-US" sz="2400" b="1" dirty="0">
                <a:solidFill>
                  <a:srgbClr val="FF0000"/>
                </a:solidFill>
              </a:rPr>
              <a:t>水</a:t>
            </a:r>
            <a:r>
              <a:rPr lang="ja-JP" sz="2400" b="1" dirty="0">
                <a:solidFill>
                  <a:srgbClr val="FF0000"/>
                </a:solidFill>
              </a:rPr>
              <a:t>）21:00</a:t>
            </a:r>
            <a:r>
              <a:rPr lang="ja-JP" sz="2400" dirty="0"/>
              <a:t>】です。</a:t>
            </a:r>
            <a:endParaRPr sz="2400" dirty="0"/>
          </a:p>
          <a:p>
            <a:pPr marL="228600" lvl="0" indent="-228600" algn="l" rtl="0">
              <a:lnSpc>
                <a:spcPct val="90000"/>
              </a:lnSpc>
              <a:spcBef>
                <a:spcPts val="1000"/>
              </a:spcBef>
              <a:spcAft>
                <a:spcPts val="0"/>
              </a:spcAft>
              <a:buClr>
                <a:schemeClr val="dk1"/>
              </a:buClr>
              <a:buSzPts val="2400"/>
              <a:buChar char="•"/>
            </a:pPr>
            <a:r>
              <a:rPr lang="ja-JP" sz="2400" dirty="0"/>
              <a:t>緑色のスライド（2枚目）を複製してお使いください。ロゴや文字が緑色の場合には、青色のスライド（3枚目）を複製して使っていただいてもかまいませんが、使用するスライドの色はどちらか1色としてください。企画の途中で透過色を変えることはできません。</a:t>
            </a:r>
            <a:endParaRPr sz="2400" dirty="0"/>
          </a:p>
          <a:p>
            <a:pPr marL="228600" lvl="0" indent="-228600" algn="l" rtl="0">
              <a:lnSpc>
                <a:spcPct val="90000"/>
              </a:lnSpc>
              <a:spcBef>
                <a:spcPts val="1000"/>
              </a:spcBef>
              <a:spcAft>
                <a:spcPts val="0"/>
              </a:spcAft>
              <a:buClr>
                <a:schemeClr val="dk1"/>
              </a:buClr>
              <a:buSzPts val="2400"/>
              <a:buChar char="•"/>
            </a:pPr>
            <a:r>
              <a:rPr lang="ja-JP" sz="2400" dirty="0"/>
              <a:t>スライドは、必ず表示する順番になるように並べてください。</a:t>
            </a:r>
            <a:endParaRPr sz="2400" dirty="0"/>
          </a:p>
          <a:p>
            <a:pPr marL="228600" lvl="0" indent="-228600" algn="l" rtl="0">
              <a:lnSpc>
                <a:spcPct val="90000"/>
              </a:lnSpc>
              <a:spcBef>
                <a:spcPts val="1000"/>
              </a:spcBef>
              <a:spcAft>
                <a:spcPts val="0"/>
              </a:spcAft>
              <a:buClr>
                <a:schemeClr val="dk1"/>
              </a:buClr>
              <a:buSzPts val="2400"/>
              <a:buChar char="•"/>
            </a:pPr>
            <a:r>
              <a:rPr lang="ja-JP" sz="2400" dirty="0"/>
              <a:t>何も表示させない時間を設けたい場合には、装飾のないスライドを挟んでください。</a:t>
            </a:r>
            <a:endParaRPr sz="2400" dirty="0"/>
          </a:p>
          <a:p>
            <a:pPr marL="228600" lvl="0" indent="-228600" algn="l" rtl="0">
              <a:lnSpc>
                <a:spcPct val="90000"/>
              </a:lnSpc>
              <a:spcBef>
                <a:spcPts val="1000"/>
              </a:spcBef>
              <a:spcAft>
                <a:spcPts val="0"/>
              </a:spcAft>
              <a:buClr>
                <a:schemeClr val="dk1"/>
              </a:buClr>
              <a:buSzPts val="2400"/>
              <a:buChar char="•"/>
            </a:pPr>
            <a:r>
              <a:rPr lang="ja-JP" sz="2400" dirty="0"/>
              <a:t>配信はアスペクト比16：9で行います。スライドのサイズを変更しないでください。</a:t>
            </a:r>
            <a:endParaRPr sz="2400" dirty="0"/>
          </a:p>
          <a:p>
            <a:pPr marL="228600" lvl="0" indent="-76200" algn="l" rtl="0">
              <a:lnSpc>
                <a:spcPct val="90000"/>
              </a:lnSpc>
              <a:spcBef>
                <a:spcPts val="1000"/>
              </a:spcBef>
              <a:spcAft>
                <a:spcPts val="0"/>
              </a:spcAft>
              <a:buClr>
                <a:schemeClr val="dk1"/>
              </a:buClr>
              <a:buSzPts val="2400"/>
              <a:buNone/>
            </a:pPr>
            <a:endParaRP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body" idx="1"/>
          </p:nvPr>
        </p:nvSpPr>
        <p:spPr>
          <a:xfrm>
            <a:off x="766808" y="627140"/>
            <a:ext cx="10658383" cy="5468860"/>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chemeClr val="dk1"/>
              </a:buClr>
              <a:buSzPct val="100000"/>
              <a:buNone/>
            </a:pPr>
            <a:r>
              <a:rPr lang="ja-JP" sz="3400"/>
              <a:t>提出にあたって</a:t>
            </a:r>
            <a:endParaRPr sz="3400"/>
          </a:p>
          <a:p>
            <a:pPr marL="228600" lvl="0" indent="-228600" algn="l" rtl="0">
              <a:lnSpc>
                <a:spcPct val="90000"/>
              </a:lnSpc>
              <a:spcBef>
                <a:spcPts val="1000"/>
              </a:spcBef>
              <a:spcAft>
                <a:spcPts val="0"/>
              </a:spcAft>
              <a:buClr>
                <a:schemeClr val="dk1"/>
              </a:buClr>
              <a:buSzPct val="100000"/>
              <a:buChar char="•"/>
            </a:pPr>
            <a:r>
              <a:rPr lang="ja-JP" sz="2800"/>
              <a:t>提出する際は</a:t>
            </a:r>
            <a:r>
              <a:rPr lang="ja-JP" sz="2800" b="1"/>
              <a:t>PowerPointで提出してください</a:t>
            </a:r>
            <a:r>
              <a:rPr lang="ja-JP" sz="2800"/>
              <a:t>。</a:t>
            </a:r>
            <a:endParaRPr sz="2800"/>
          </a:p>
          <a:p>
            <a:pPr marL="228600" lvl="0" indent="-228600" algn="l" rtl="0">
              <a:lnSpc>
                <a:spcPct val="170000"/>
              </a:lnSpc>
              <a:spcBef>
                <a:spcPts val="1000"/>
              </a:spcBef>
              <a:spcAft>
                <a:spcPts val="0"/>
              </a:spcAft>
              <a:buClr>
                <a:schemeClr val="dk1"/>
              </a:buClr>
              <a:buSzPct val="100000"/>
              <a:buChar char="•"/>
            </a:pPr>
            <a:r>
              <a:rPr lang="ja-JP" sz="2800"/>
              <a:t>ファイル名は「企画ID_企画名」としてください。複数回公演があり各回で異なる場合は区別したうえですべて提出してください。</a:t>
            </a: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r>
              <a:rPr lang="ja-JP" sz="3400"/>
              <a:t>参考例</a:t>
            </a:r>
            <a:endParaRPr sz="3400"/>
          </a:p>
          <a:p>
            <a:pPr marL="228600" lvl="0" indent="-228600" algn="l" rtl="0">
              <a:lnSpc>
                <a:spcPct val="90000"/>
              </a:lnSpc>
              <a:spcBef>
                <a:spcPts val="1000"/>
              </a:spcBef>
              <a:spcAft>
                <a:spcPts val="0"/>
              </a:spcAft>
              <a:buClr>
                <a:schemeClr val="dk1"/>
              </a:buClr>
              <a:buSzPct val="100000"/>
              <a:buChar char="•"/>
            </a:pPr>
            <a:r>
              <a:rPr lang="ja-JP" sz="2400"/>
              <a:t>例1：団体ロゴを右上に常時表示させ、曲中は曲名を左下に表示させる場合</a:t>
            </a:r>
            <a:endParaRPr sz="2400"/>
          </a:p>
          <a:p>
            <a:pPr marL="685800" lvl="1" indent="-228600" algn="l" rtl="0">
              <a:lnSpc>
                <a:spcPct val="90000"/>
              </a:lnSpc>
              <a:spcBef>
                <a:spcPts val="500"/>
              </a:spcBef>
              <a:spcAft>
                <a:spcPts val="0"/>
              </a:spcAft>
              <a:buClr>
                <a:schemeClr val="dk1"/>
              </a:buClr>
              <a:buSzPct val="100000"/>
              <a:buChar char="•"/>
            </a:pPr>
            <a:r>
              <a:rPr lang="ja-JP" sz="1800"/>
              <a:t>1枚目：右上ロゴ</a:t>
            </a:r>
            <a:endParaRPr sz="1800"/>
          </a:p>
          <a:p>
            <a:pPr marL="685800" lvl="1" indent="-228600" algn="l" rtl="0">
              <a:lnSpc>
                <a:spcPct val="90000"/>
              </a:lnSpc>
              <a:spcBef>
                <a:spcPts val="500"/>
              </a:spcBef>
              <a:spcAft>
                <a:spcPts val="0"/>
              </a:spcAft>
              <a:buClr>
                <a:schemeClr val="dk1"/>
              </a:buClr>
              <a:buSzPct val="100000"/>
              <a:buChar char="•"/>
            </a:pPr>
            <a:r>
              <a:rPr lang="ja-JP" sz="1800"/>
              <a:t>2枚目：右上ロゴ・左下1曲目曲名</a:t>
            </a:r>
            <a:endParaRPr sz="1800"/>
          </a:p>
          <a:p>
            <a:pPr marL="685800" lvl="1" indent="-228600" algn="l" rtl="0">
              <a:lnSpc>
                <a:spcPct val="90000"/>
              </a:lnSpc>
              <a:spcBef>
                <a:spcPts val="500"/>
              </a:spcBef>
              <a:spcAft>
                <a:spcPts val="0"/>
              </a:spcAft>
              <a:buClr>
                <a:schemeClr val="dk1"/>
              </a:buClr>
              <a:buSzPct val="100000"/>
              <a:buChar char="•"/>
            </a:pPr>
            <a:r>
              <a:rPr lang="ja-JP" sz="1800"/>
              <a:t>3枚目：右上ロゴ</a:t>
            </a:r>
            <a:endParaRPr sz="1800"/>
          </a:p>
          <a:p>
            <a:pPr marL="685800" lvl="1" indent="-228600" algn="l" rtl="0">
              <a:lnSpc>
                <a:spcPct val="90000"/>
              </a:lnSpc>
              <a:spcBef>
                <a:spcPts val="500"/>
              </a:spcBef>
              <a:spcAft>
                <a:spcPts val="0"/>
              </a:spcAft>
              <a:buClr>
                <a:schemeClr val="dk1"/>
              </a:buClr>
              <a:buSzPct val="100000"/>
              <a:buChar char="•"/>
            </a:pPr>
            <a:r>
              <a:rPr lang="ja-JP" sz="1800"/>
              <a:t>4枚目：右上ロゴ・左下2曲目曲名</a:t>
            </a:r>
            <a:endParaRPr sz="1800"/>
          </a:p>
          <a:p>
            <a:pPr marL="228600" lvl="0" indent="-228600" algn="l" rtl="0">
              <a:lnSpc>
                <a:spcPct val="90000"/>
              </a:lnSpc>
              <a:spcBef>
                <a:spcPts val="1000"/>
              </a:spcBef>
              <a:spcAft>
                <a:spcPts val="0"/>
              </a:spcAft>
              <a:buClr>
                <a:schemeClr val="dk1"/>
              </a:buClr>
              <a:buSzPct val="100000"/>
              <a:buChar char="•"/>
            </a:pPr>
            <a:r>
              <a:rPr lang="ja-JP" sz="2400"/>
              <a:t>例2：曲の最初にのみ曲名を中央下に表示させる場合</a:t>
            </a:r>
            <a:endParaRPr sz="2400"/>
          </a:p>
          <a:p>
            <a:pPr marL="685800" lvl="1" indent="-228600" algn="l" rtl="0">
              <a:lnSpc>
                <a:spcPct val="90000"/>
              </a:lnSpc>
              <a:spcBef>
                <a:spcPts val="500"/>
              </a:spcBef>
              <a:spcAft>
                <a:spcPts val="0"/>
              </a:spcAft>
              <a:buClr>
                <a:schemeClr val="dk1"/>
              </a:buClr>
              <a:buSzPct val="100000"/>
              <a:buChar char="•"/>
            </a:pPr>
            <a:r>
              <a:rPr lang="ja-JP" sz="1800"/>
              <a:t>1枚目：装飾なし</a:t>
            </a:r>
            <a:endParaRPr sz="1800"/>
          </a:p>
          <a:p>
            <a:pPr marL="685800" lvl="1" indent="-228600" algn="l" rtl="0">
              <a:lnSpc>
                <a:spcPct val="90000"/>
              </a:lnSpc>
              <a:spcBef>
                <a:spcPts val="500"/>
              </a:spcBef>
              <a:spcAft>
                <a:spcPts val="0"/>
              </a:spcAft>
              <a:buClr>
                <a:schemeClr val="dk1"/>
              </a:buClr>
              <a:buSzPct val="100000"/>
              <a:buChar char="•"/>
            </a:pPr>
            <a:r>
              <a:rPr lang="ja-JP" sz="1800"/>
              <a:t>2枚目：中央下1曲目曲名</a:t>
            </a:r>
            <a:endParaRPr sz="1800"/>
          </a:p>
          <a:p>
            <a:pPr marL="685800" lvl="1" indent="-228600" algn="l" rtl="0">
              <a:lnSpc>
                <a:spcPct val="90000"/>
              </a:lnSpc>
              <a:spcBef>
                <a:spcPts val="500"/>
              </a:spcBef>
              <a:spcAft>
                <a:spcPts val="0"/>
              </a:spcAft>
              <a:buClr>
                <a:schemeClr val="dk1"/>
              </a:buClr>
              <a:buSzPct val="100000"/>
              <a:buChar char="•"/>
            </a:pPr>
            <a:r>
              <a:rPr lang="ja-JP" sz="1800"/>
              <a:t>3枚目：装飾なし</a:t>
            </a:r>
            <a:endParaRPr sz="1800"/>
          </a:p>
          <a:p>
            <a:pPr marL="685800" lvl="1" indent="-228600" algn="l" rtl="0">
              <a:lnSpc>
                <a:spcPct val="90000"/>
              </a:lnSpc>
              <a:spcBef>
                <a:spcPts val="500"/>
              </a:spcBef>
              <a:spcAft>
                <a:spcPts val="0"/>
              </a:spcAft>
              <a:buClr>
                <a:schemeClr val="dk1"/>
              </a:buClr>
              <a:buSzPct val="100000"/>
              <a:buChar char="•"/>
            </a:pPr>
            <a:r>
              <a:rPr lang="ja-JP" sz="1800"/>
              <a:t>4枚目：中央下2曲目曲名</a:t>
            </a:r>
            <a:endParaRPr sz="1800"/>
          </a:p>
          <a:p>
            <a:pPr marL="0" lvl="0" indent="0" algn="l" rtl="0">
              <a:lnSpc>
                <a:spcPct val="90000"/>
              </a:lnSpc>
              <a:spcBef>
                <a:spcPts val="1000"/>
              </a:spcBef>
              <a:spcAft>
                <a:spcPts val="0"/>
              </a:spcAft>
              <a:buClr>
                <a:schemeClr val="dk1"/>
              </a:buClr>
              <a:buSzPct val="100000"/>
              <a:buNone/>
            </a:pPr>
            <a:endParaRPr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Shape 93"/>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Shape 97"/>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286</Words>
  <Application>Microsoft Office PowerPoint</Application>
  <PresentationFormat>ワイド画面</PresentationFormat>
  <Paragraphs>23</Paragraphs>
  <Slides>4</Slides>
  <Notes>4</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4</vt:i4>
      </vt:variant>
    </vt:vector>
  </HeadingPairs>
  <TitlesOfParts>
    <vt:vector size="6" baseType="lpstr">
      <vt:lpstr>Arial</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伊藤　蒼</dc:creator>
  <cp:lastModifiedBy>露口　孝太</cp:lastModifiedBy>
  <cp:revision>2</cp:revision>
  <dcterms:created xsi:type="dcterms:W3CDTF">2021-04-18T08:16:59Z</dcterms:created>
  <dcterms:modified xsi:type="dcterms:W3CDTF">2025-03-20T10:02:35Z</dcterms:modified>
</cp:coreProperties>
</file>